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57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942A35C8-7998-4F8A-9A1A-D31E53F6E22F}"/>
    <pc:docChg chg="custSel modSld">
      <pc:chgData name="Fares Makki" userId="d0c14dd2-ce13-49c4-820b-c6a5e60d5a8d" providerId="ADAL" clId="{942A35C8-7998-4F8A-9A1A-D31E53F6E22F}" dt="2024-11-06T10:37:36.977" v="0" actId="313"/>
      <pc:docMkLst>
        <pc:docMk/>
      </pc:docMkLst>
      <pc:sldChg chg="modNotesTx">
        <pc:chgData name="Fares Makki" userId="d0c14dd2-ce13-49c4-820b-c6a5e60d5a8d" providerId="ADAL" clId="{942A35C8-7998-4F8A-9A1A-D31E53F6E22F}" dt="2024-11-06T10:37:36.977" v="0" actId="313"/>
        <pc:sldMkLst>
          <pc:docMk/>
          <pc:sldMk cId="2854477925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FE04F-7065-4F49-B237-358DC85A8E47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43D1A-8DCD-44DB-B9CE-25B089982A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55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Vart är det varmast?</a:t>
            </a:r>
          </a:p>
          <a:p>
            <a:r>
              <a:rPr lang="sv-SE" dirty="0"/>
              <a:t>Kan prata säsongerna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43D1A-8DCD-44DB-B9CE-25B089982AA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67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43D1A-8DCD-44DB-B9CE-25B089982AA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64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Avgas renas med ammoniak som bildar ammoniakkarbonat som kan upphettas bort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43D1A-8DCD-44DB-B9CE-25B089982AA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60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F314-670F-4938-8DDE-7862FD092C35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B5C-4340-4037-8D83-FCF188A6E2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127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F314-670F-4938-8DDE-7862FD092C35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B5C-4340-4037-8D83-FCF188A6E2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25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F314-670F-4938-8DDE-7862FD092C35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B5C-4340-4037-8D83-FCF188A6E2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64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F314-670F-4938-8DDE-7862FD092C35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B5C-4340-4037-8D83-FCF188A6E2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2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F314-670F-4938-8DDE-7862FD092C35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B5C-4340-4037-8D83-FCF188A6E2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757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F314-670F-4938-8DDE-7862FD092C35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B5C-4340-4037-8D83-FCF188A6E2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474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F314-670F-4938-8DDE-7862FD092C35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B5C-4340-4037-8D83-FCF188A6E2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272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F314-670F-4938-8DDE-7862FD092C35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B5C-4340-4037-8D83-FCF188A6E2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54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F314-670F-4938-8DDE-7862FD092C35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B5C-4340-4037-8D83-FCF188A6E2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4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F314-670F-4938-8DDE-7862FD092C35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B5C-4340-4037-8D83-FCF188A6E2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96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F314-670F-4938-8DDE-7862FD092C35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B5C-4340-4037-8D83-FCF188A6E2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17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F314-670F-4938-8DDE-7862FD092C35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6B5C-4340-4037-8D83-FCF188A6E2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311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7799FE-2C8E-BE12-C707-E5F4379315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1b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5EF813E-87D0-7CC2-5211-7BDF329AB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Industri </a:t>
            </a:r>
          </a:p>
        </p:txBody>
      </p:sp>
    </p:spTree>
    <p:extLst>
      <p:ext uri="{BB962C8B-B14F-4D97-AF65-F5344CB8AC3E}">
        <p14:creationId xmlns:p14="http://schemas.microsoft.com/office/powerpoint/2010/main" val="300960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E652FCE-E7C8-2769-CEF3-305B90F0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Förstärkt Växthusgaseffekt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8F5A84E-5BA8-D7CB-E376-39F9AB641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9224" y="1825625"/>
            <a:ext cx="2744281" cy="4351338"/>
          </a:xfrm>
        </p:spPr>
        <p:txBody>
          <a:bodyPr/>
          <a:lstStyle/>
          <a:p>
            <a:r>
              <a:rPr lang="sv-SE" dirty="0"/>
              <a:t>Ju mer växthusgaser, desto mer värmestrålning utsprids, desto mer atmosfären värms upp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6ACF095-36D4-4905-0452-1C9D1AA1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" y="1825625"/>
            <a:ext cx="9036580" cy="4351338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29AE760C-F877-36C9-C6B1-699DFBD7C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25"/>
            <a:ext cx="9039224" cy="43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0" name="Rectangle 4117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1" name="Rectangle 4119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87AA277-D39E-EA2A-E46E-B9EB1E1B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67" y="3445559"/>
            <a:ext cx="4337858" cy="2398713"/>
          </a:xfrm>
        </p:spPr>
        <p:txBody>
          <a:bodyPr>
            <a:normAutofit/>
          </a:bodyPr>
          <a:lstStyle/>
          <a:p>
            <a:pPr algn="ctr"/>
            <a:r>
              <a:rPr lang="sv-SE" sz="4000" dirty="0"/>
              <a:t>Tekniska Lösningar </a:t>
            </a:r>
          </a:p>
        </p:txBody>
      </p:sp>
      <p:pic>
        <p:nvPicPr>
          <p:cNvPr id="4098" name="Picture 2" descr="Klimatkompensera dina inköp | Antalis">
            <a:extLst>
              <a:ext uri="{FF2B5EF4-FFF2-40B4-BE49-F238E27FC236}">
                <a16:creationId xmlns:a16="http://schemas.microsoft.com/office/drawing/2014/main" id="{17FD6CEE-92B8-1F74-3820-B126D5FDB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8" b="5489"/>
          <a:stretch/>
        </p:blipFill>
        <p:spPr bwMode="auto">
          <a:xfrm>
            <a:off x="2" y="10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E8454B-329F-E55B-1C2C-4314BC2FB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591" y="3240157"/>
            <a:ext cx="6917635" cy="3617832"/>
          </a:xfrm>
        </p:spPr>
        <p:txBody>
          <a:bodyPr anchor="ctr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2600" dirty="0"/>
              <a:t>Planta träden </a:t>
            </a:r>
          </a:p>
          <a:p>
            <a:pPr marL="457200" lvl="1" indent="0">
              <a:buNone/>
            </a:pPr>
            <a:r>
              <a:rPr lang="sv-SE" sz="2600" dirty="0"/>
              <a:t>+ tas upp koldioxid genom fotosyntes </a:t>
            </a:r>
          </a:p>
          <a:p>
            <a:pPr marL="457200" lvl="1" indent="0">
              <a:buNone/>
            </a:pPr>
            <a:r>
              <a:rPr lang="sv-SE" sz="2600" dirty="0"/>
              <a:t>+ en ung skog växter snabbare och tar upp mer koldioxid än en äldre </a:t>
            </a:r>
          </a:p>
          <a:p>
            <a:pPr marL="457200" lvl="1" indent="0">
              <a:buNone/>
            </a:pPr>
            <a:r>
              <a:rPr lang="sv-SE" sz="2600" dirty="0"/>
              <a:t>- inte möjligt att fånga upp lika mycket koldioxid än vad släpps ut </a:t>
            </a:r>
          </a:p>
          <a:p>
            <a:pPr marL="457200" lvl="1" indent="0">
              <a:buNone/>
            </a:pPr>
            <a:r>
              <a:rPr lang="sv-SE" sz="2600" dirty="0"/>
              <a:t>- trädplanteringarna runt om i världen har blivit ett hot mot lokala bönders möjligheter att använda marken för att odla grödor för mat och försörjning </a:t>
            </a:r>
          </a:p>
          <a:p>
            <a:pPr marL="457200" lvl="1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09192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7" name="Rectangle 514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122" name="Picture 2" descr="Här växer framtidens drivmedel | Forskning &amp; Framsteg">
            <a:extLst>
              <a:ext uri="{FF2B5EF4-FFF2-40B4-BE49-F238E27FC236}">
                <a16:creationId xmlns:a16="http://schemas.microsoft.com/office/drawing/2014/main" id="{5563809D-85FD-E790-4944-178ADE058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r="8743" b="1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9" name="Freeform: Shape 514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5151" name="Freeform: Shape 5150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5153" name="Freeform: Shape 515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E5651D7-9D14-B090-EFCC-E1928195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209" y="220649"/>
            <a:ext cx="3633746" cy="1588422"/>
          </a:xfrm>
        </p:spPr>
        <p:txBody>
          <a:bodyPr anchor="b">
            <a:normAutofit/>
          </a:bodyPr>
          <a:lstStyle/>
          <a:p>
            <a:r>
              <a:rPr lang="sv-SE" sz="3600" dirty="0"/>
              <a:t>Tekniska Lösningar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1FA784-0025-9814-AEC4-E12900D1F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2826" y="2029710"/>
            <a:ext cx="4293703" cy="387413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2"/>
            </a:pPr>
            <a:r>
              <a:rPr lang="sv-SE" sz="2400" dirty="0"/>
              <a:t>Byta ut de fossila bränslena med biobränslen</a:t>
            </a:r>
          </a:p>
          <a:p>
            <a:pPr marL="457200" lvl="1" indent="0">
              <a:buNone/>
            </a:pPr>
            <a:r>
              <a:rPr lang="sv-SE" dirty="0"/>
              <a:t>+ användning av det som kan odlas och skördas på jorden nu </a:t>
            </a:r>
          </a:p>
          <a:p>
            <a:pPr marL="457200" lvl="1" indent="0">
              <a:buNone/>
            </a:pPr>
            <a:r>
              <a:rPr lang="sv-SE" dirty="0"/>
              <a:t>+ tar under sin tillväxt upp lika mycket koldioxid som avges när de dör eller förbränns </a:t>
            </a:r>
          </a:p>
          <a:p>
            <a:pPr marL="457200" lvl="1" indent="0">
              <a:buNone/>
            </a:pPr>
            <a:r>
              <a:rPr lang="sv-SE" dirty="0"/>
              <a:t>+ kan vara hushållsavfall eller avfall från industri </a:t>
            </a:r>
          </a:p>
          <a:p>
            <a:pPr marL="457200" lvl="1" indent="0">
              <a:buNone/>
            </a:pPr>
            <a:r>
              <a:rPr lang="sv-SE" dirty="0"/>
              <a:t>-  behövs odlas och skördas </a:t>
            </a:r>
          </a:p>
        </p:txBody>
      </p:sp>
    </p:spTree>
    <p:extLst>
      <p:ext uri="{BB962C8B-B14F-4D97-AF65-F5344CB8AC3E}">
        <p14:creationId xmlns:p14="http://schemas.microsoft.com/office/powerpoint/2010/main" val="276418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7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1" name="Rectangle 308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2" name="Rectangle 308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3" name="Rectangle 308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4" name="Freeform: Shape 308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3C4A1A-C969-5899-DE72-07EEA056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35" y="1243589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Tekniska Lösningar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CB8E37-AA88-E877-30A4-DD0B664A0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1" y="3395553"/>
            <a:ext cx="2919738" cy="2373651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514350" indent="-514350">
              <a:buAutoNum type="arabicPeriod" startAt="3"/>
            </a:pPr>
            <a:r>
              <a:rPr lang="sv-SE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Fånga upp de klimatförsämrande gaserna ur luften</a:t>
            </a:r>
          </a:p>
          <a:p>
            <a:pPr marL="457200" lvl="1" indent="0">
              <a:buNone/>
            </a:pPr>
            <a:r>
              <a:rPr lang="sv-SE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+ ingen koldioxid utsläpp </a:t>
            </a:r>
          </a:p>
          <a:p>
            <a:pPr marL="457200" lvl="1" indent="0">
              <a:buNone/>
            </a:pPr>
            <a:r>
              <a:rPr lang="sv-SE" dirty="0">
                <a:solidFill>
                  <a:srgbClr val="FFFFFF"/>
                </a:solidFill>
              </a:rPr>
              <a:t>- energi krav </a:t>
            </a:r>
            <a:endParaRPr lang="sv-SE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Är CCS-teknik en långsiktigt hållbar lösning? - Husbyggaren">
            <a:extLst>
              <a:ext uri="{FF2B5EF4-FFF2-40B4-BE49-F238E27FC236}">
                <a16:creationId xmlns:a16="http://schemas.microsoft.com/office/drawing/2014/main" id="{D3E32072-060C-B43B-226C-85C1CA37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432888"/>
            <a:ext cx="7225748" cy="399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7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0506408-FAC3-8458-6722-3B38B1561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Väder och Klimat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5BB97EF-2FBA-A801-3D66-074969FEB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Väder handlar om faktorer som temperatur, vind och nederbörd som förändrar från dag till dag </a:t>
            </a:r>
          </a:p>
          <a:p>
            <a:r>
              <a:rPr lang="sv-SE" dirty="0"/>
              <a:t>Klimat handlar om hur den genomsnittliga väder varier över en längre tid </a:t>
            </a:r>
          </a:p>
          <a:p>
            <a:pPr lvl="1"/>
            <a:r>
              <a:rPr lang="sv-SE" dirty="0"/>
              <a:t>Meteorologer säger: medelvärdet av vädret under en 30-årsperiod</a:t>
            </a:r>
          </a:p>
          <a:p>
            <a:pPr lvl="1"/>
            <a:r>
              <a:rPr lang="sv-SE" dirty="0"/>
              <a:t>Avgörs av ett komplex samspel mellan: avståndet till ekvatorn, höjden över havet, årsnederbörden, vindarna, närheten till havet, och mängden solstrålning</a:t>
            </a:r>
          </a:p>
        </p:txBody>
      </p:sp>
    </p:spTree>
    <p:extLst>
      <p:ext uri="{BB962C8B-B14F-4D97-AF65-F5344CB8AC3E}">
        <p14:creationId xmlns:p14="http://schemas.microsoft.com/office/powerpoint/2010/main" val="131918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0486CF-B251-5073-3D28-5D1BFCB9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Mängden solljus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F7AB3EE-CFBA-B524-D8BF-F0644D8F7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 dirty="0"/>
              <a:t>Varje solstråle har lika mycket energi </a:t>
            </a:r>
          </a:p>
          <a:p>
            <a:r>
              <a:rPr lang="sv-SE" dirty="0"/>
              <a:t>I de översta och nedersta strålen fördelas strålen på en större yta än vid ekvatorn </a:t>
            </a:r>
          </a:p>
          <a:p>
            <a:r>
              <a:rPr lang="sv-SE" dirty="0"/>
              <a:t>Solstrålning är störst vid ekvatorn </a:t>
            </a:r>
          </a:p>
        </p:txBody>
      </p:sp>
      <p:pic>
        <p:nvPicPr>
          <p:cNvPr id="1032" name="Picture 8" descr="Klimat och väder. Nästan all energi på jorden kommer ifrån solen. Det är  solen som är motorn i hela vädersystemet. Nästan allt ljus passerar  atmosfären. - ppt ladda ner">
            <a:extLst>
              <a:ext uri="{FF2B5EF4-FFF2-40B4-BE49-F238E27FC236}">
                <a16:creationId xmlns:a16="http://schemas.microsoft.com/office/drawing/2014/main" id="{B0236F19-0D13-F9D4-4F30-673D2F170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223" r="19167" b="44167"/>
          <a:stretch/>
        </p:blipFill>
        <p:spPr bwMode="auto">
          <a:xfrm>
            <a:off x="6019800" y="1690688"/>
            <a:ext cx="58674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89D1A1-2F2D-AF36-4BF2-F2437838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Solceller 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A1A8F55-9509-8ED5-6DC7-8BA0C496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90800" cy="4351338"/>
          </a:xfrm>
        </p:spPr>
        <p:txBody>
          <a:bodyPr/>
          <a:lstStyle/>
          <a:p>
            <a:r>
              <a:rPr lang="sv-SE" dirty="0"/>
              <a:t>Hur ska solceller placeras? 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8890E4A-0C0D-6CE9-B6E8-BF58DA841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435" y="0"/>
            <a:ext cx="8985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E43F7A-ED24-A495-7350-E2A2EBD4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Vind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AD5DBE-5821-3803-E43E-B5E62A060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505450" cy="4351338"/>
          </a:xfrm>
        </p:spPr>
        <p:txBody>
          <a:bodyPr/>
          <a:lstStyle/>
          <a:p>
            <a:r>
              <a:rPr lang="sv-SE" dirty="0"/>
              <a:t>Varm luft har lägre densitet än kall luft </a:t>
            </a:r>
          </a:p>
          <a:p>
            <a:r>
              <a:rPr lang="sv-SE" dirty="0"/>
              <a:t>Varm luft stiger uppåt </a:t>
            </a:r>
          </a:p>
          <a:p>
            <a:r>
              <a:rPr lang="sv-SE" dirty="0"/>
              <a:t>Luft i rörelse är vind </a:t>
            </a:r>
          </a:p>
          <a:p>
            <a:r>
              <a:rPr lang="sv-SE" dirty="0"/>
              <a:t>Den luften som har stigit uppåt måste ersättas med annan luft som kommer från andra områden </a:t>
            </a:r>
          </a:p>
          <a:p>
            <a:r>
              <a:rPr lang="sv-SE" dirty="0"/>
              <a:t>Vindar vid marken blåser in mot områden med uppåtstigande luft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C101047-2D6E-31E9-7A70-3995F3537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51" y="2100501"/>
            <a:ext cx="5831136" cy="38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5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6CC669-C6CD-9DE4-D0C0-D43FFB99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Växthusgaseffekten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D8CCF0-2D07-6219-F74C-B18E2F59B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300" y="1154055"/>
            <a:ext cx="4045926" cy="5722434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Solstrålning passeras genom atmosfären </a:t>
            </a:r>
          </a:p>
          <a:p>
            <a:r>
              <a:rPr lang="sv-SE" dirty="0"/>
              <a:t>En del reflekteras direkt från atmosfären </a:t>
            </a:r>
          </a:p>
          <a:p>
            <a:r>
              <a:rPr lang="sv-SE" dirty="0"/>
              <a:t>När solenergin träffar jorden värms jordytan upp. Jordytan avger energin i form av värmestrålning </a:t>
            </a:r>
          </a:p>
          <a:p>
            <a:r>
              <a:rPr lang="sv-SE" dirty="0"/>
              <a:t>Det mesta av värmestrålning passerar genom atmosfären </a:t>
            </a:r>
          </a:p>
          <a:p>
            <a:r>
              <a:rPr lang="sv-SE" dirty="0"/>
              <a:t>En del värmestrålning fångas upp av vissa gasmolekyler. Atmosfären värms upp då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44A4F16-A1EC-C1BD-2EC6-F4A96F1B7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" y="1825625"/>
            <a:ext cx="7853328" cy="378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3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8E1DBD-1B5E-A0D9-98C7-D9B931DA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>
            <a:normAutofit/>
          </a:bodyPr>
          <a:lstStyle/>
          <a:p>
            <a:pPr algn="ctr"/>
            <a:r>
              <a:rPr lang="sv-SE" sz="5400" dirty="0"/>
              <a:t>Fossila bränslen </a:t>
            </a:r>
          </a:p>
        </p:txBody>
      </p:sp>
      <p:pic>
        <p:nvPicPr>
          <p:cNvPr id="1030" name="Picture 6" descr="Gas reservoir | Definition, Types, &amp; Facts | Britannica">
            <a:extLst>
              <a:ext uri="{FF2B5EF4-FFF2-40B4-BE49-F238E27FC236}">
                <a16:creationId xmlns:a16="http://schemas.microsoft.com/office/drawing/2014/main" id="{A92CEB44-28C5-1FCB-5A98-87555E228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 b="8331"/>
          <a:stretch/>
        </p:blipFill>
        <p:spPr bwMode="auto">
          <a:xfrm>
            <a:off x="4555236" y="6"/>
            <a:ext cx="7636763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7601E10C-F7D7-6132-8105-74BDF0186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3" r="3" b="3"/>
          <a:stretch/>
        </p:blipFill>
        <p:spPr bwMode="auto">
          <a:xfrm>
            <a:off x="-1" y="2826737"/>
            <a:ext cx="4565779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67CB05-17F4-FE0F-52EB-8B827F5F0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633" y="2941983"/>
            <a:ext cx="5742432" cy="3697356"/>
          </a:xfrm>
        </p:spPr>
        <p:txBody>
          <a:bodyPr anchor="ctr">
            <a:normAutofit/>
          </a:bodyPr>
          <a:lstStyle/>
          <a:p>
            <a:r>
              <a:rPr lang="sv-SE" sz="2400" dirty="0"/>
              <a:t>Alla celler är organisk materia</a:t>
            </a:r>
          </a:p>
          <a:p>
            <a:r>
              <a:rPr lang="sv-SE" sz="2400" dirty="0"/>
              <a:t>Alla organiska materia har kolatomer </a:t>
            </a:r>
          </a:p>
          <a:p>
            <a:r>
              <a:rPr lang="sv-SE" sz="2400" dirty="0"/>
              <a:t>När organiska materia dör, börjar de bryta ner </a:t>
            </a:r>
          </a:p>
          <a:p>
            <a:r>
              <a:rPr lang="sv-SE" sz="2400" dirty="0"/>
              <a:t>Efter tusentals år, under extrem högtryck från jorden, blir de organiska kolatomer till olja </a:t>
            </a:r>
          </a:p>
          <a:p>
            <a:r>
              <a:rPr lang="sv-SE" sz="2400" dirty="0"/>
              <a:t>Oljan raffineras och blir till bensin, diesel, naturgas, osv 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7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Rectangle 209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7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Rectangle 209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latshållare för innehåll 4">
            <a:extLst>
              <a:ext uri="{FF2B5EF4-FFF2-40B4-BE49-F238E27FC236}">
                <a16:creationId xmlns:a16="http://schemas.microsoft.com/office/drawing/2014/main" id="{2099481C-FB07-E227-77A6-502F8751E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535" y="643467"/>
            <a:ext cx="7452930" cy="5571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153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3319A7-91E1-2491-2002-BA5D2C73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sv-SE" sz="3200">
                <a:solidFill>
                  <a:schemeClr val="bg1"/>
                </a:solidFill>
              </a:rPr>
              <a:t>Vad är problemet?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18FE9E2-242D-E7FF-9C50-AD54A85D0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448727"/>
            <a:ext cx="11210925" cy="540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354</TotalTime>
  <Words>413</Words>
  <Application>Microsoft Office PowerPoint</Application>
  <PresentationFormat>Bredbild</PresentationFormat>
  <Paragraphs>57</Paragraphs>
  <Slides>13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Meiryo</vt:lpstr>
      <vt:lpstr>Arial</vt:lpstr>
      <vt:lpstr>Calibri</vt:lpstr>
      <vt:lpstr>Calibri Light</vt:lpstr>
      <vt:lpstr>Office-tema</vt:lpstr>
      <vt:lpstr>Naturkunskap 1b</vt:lpstr>
      <vt:lpstr>Väder och Klimat </vt:lpstr>
      <vt:lpstr>Mängden solljus </vt:lpstr>
      <vt:lpstr>Solceller </vt:lpstr>
      <vt:lpstr>Vind </vt:lpstr>
      <vt:lpstr>Växthusgaseffekten </vt:lpstr>
      <vt:lpstr>Fossila bränslen </vt:lpstr>
      <vt:lpstr>PowerPoint-presentation</vt:lpstr>
      <vt:lpstr>Vad är problemet? </vt:lpstr>
      <vt:lpstr>Förstärkt Växthusgaseffekt </vt:lpstr>
      <vt:lpstr>Tekniska Lösningar </vt:lpstr>
      <vt:lpstr>Tekniska Lösningar </vt:lpstr>
      <vt:lpstr>Tekniska Lösningar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Naturkunskap 1b</dc:title>
  <dc:creator>Fares Makki</dc:creator>
  <cp:lastModifiedBy>Fares Makki</cp:lastModifiedBy>
  <cp:revision>2</cp:revision>
  <dcterms:created xsi:type="dcterms:W3CDTF">2024-01-17T13:34:33Z</dcterms:created>
  <dcterms:modified xsi:type="dcterms:W3CDTF">2024-11-06T10:37:45Z</dcterms:modified>
</cp:coreProperties>
</file>